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7" r:id="rId2"/>
    <p:sldId id="256" r:id="rId3"/>
    <p:sldId id="258" r:id="rId4"/>
    <p:sldId id="271" r:id="rId5"/>
    <p:sldId id="260" r:id="rId6"/>
    <p:sldId id="276" r:id="rId7"/>
    <p:sldId id="259" r:id="rId8"/>
    <p:sldId id="263" r:id="rId9"/>
    <p:sldId id="273" r:id="rId10"/>
    <p:sldId id="272" r:id="rId11"/>
    <p:sldId id="266" r:id="rId12"/>
    <p:sldId id="274" r:id="rId13"/>
    <p:sldId id="264" r:id="rId14"/>
    <p:sldId id="275" r:id="rId15"/>
    <p:sldId id="26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2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3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0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5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8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2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6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3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5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2EC2-9154-432E-AA5A-28772EB801DC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791E0-E233-45C7-A39F-400580A28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2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692923"/>
            <a:ext cx="12192001" cy="9105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44640" y="612823"/>
            <a:ext cx="4184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প্রভাত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14" y="966644"/>
            <a:ext cx="3977623" cy="394865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764" y="966644"/>
            <a:ext cx="5271654" cy="39486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5721927"/>
            <a:ext cx="3075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সেক্সটেন্ট যন্ত্র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2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 সময় কি?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73490" y="1898073"/>
            <a:ext cx="2050473" cy="9282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448799" y="3990110"/>
            <a:ext cx="2050473" cy="817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18" y="110939"/>
            <a:ext cx="6559695" cy="5680262"/>
          </a:xfrm>
        </p:spPr>
      </p:pic>
      <p:sp>
        <p:nvSpPr>
          <p:cNvPr id="14" name="Rectangle 13"/>
          <p:cNvSpPr/>
          <p:nvPr/>
        </p:nvSpPr>
        <p:spPr>
          <a:xfrm>
            <a:off x="1454727" y="3110397"/>
            <a:ext cx="2535381" cy="1226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সকাল ১০টা৩০মিনিট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90108" y="325736"/>
            <a:ext cx="2230583" cy="1177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সকাল১০টা৩৬মিনিট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42999" y="6225433"/>
            <a:ext cx="385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বাংলাদেশ ম্যাপ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3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473" y="1834657"/>
            <a:ext cx="7217360" cy="4441452"/>
          </a:xfrm>
        </p:spPr>
      </p:pic>
      <p:sp>
        <p:nvSpPr>
          <p:cNvPr id="5" name="TextBox 4"/>
          <p:cNvSpPr txBox="1"/>
          <p:nvPr/>
        </p:nvSpPr>
        <p:spPr>
          <a:xfrm>
            <a:off x="7093527" y="3792146"/>
            <a:ext cx="2064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দিন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532909" y="3574473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 রাত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042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সময় বলতে কি বুঝ?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8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bn-BD" sz="7200" dirty="0" smtClean="0"/>
              <a:t> </a:t>
            </a:r>
            <a:r>
              <a:rPr lang="bn-BD" sz="7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BD" sz="7200" dirty="0" smtClean="0"/>
              <a:t>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 ডিগ্রী সমান কত মিনিট? </a:t>
            </a:r>
          </a:p>
          <a:p>
            <a:pPr>
              <a:buFont typeface="Wingdings" panose="05000000000000000000" pitchFamily="2" charset="2"/>
              <a:buChar char="v"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গ্রিনীচের কোন দিকে অবস্থিত ? </a:t>
            </a:r>
          </a:p>
          <a:p>
            <a:pPr>
              <a:buFont typeface="Wingdings" panose="05000000000000000000" pitchFamily="2" charset="2"/>
              <a:buChar char="v"/>
            </a:pP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bn-BD" sz="4000" dirty="0" smtClean="0">
                <a:ln w="0"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 দেশের প্রমাণ সময় কি একই হবে? </a:t>
            </a:r>
            <a:endParaRPr lang="en-US" sz="4000" dirty="0">
              <a:ln w="0"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1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10" y="1122218"/>
            <a:ext cx="7956370" cy="5294603"/>
          </a:xfrm>
        </p:spPr>
      </p:pic>
      <p:sp>
        <p:nvSpPr>
          <p:cNvPr id="5" name="TextBox 4"/>
          <p:cNvSpPr txBox="1"/>
          <p:nvPr/>
        </p:nvSpPr>
        <p:spPr>
          <a:xfrm>
            <a:off x="4516582" y="1496291"/>
            <a:ext cx="51123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chemeClr val="accent6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14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7953" y="2434683"/>
            <a:ext cx="9186531" cy="3944851"/>
          </a:xfrm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বেলায়েত হোসেন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(কম্পিউটার)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হাদিরা হাতেম আলী উচ্চ বিদ্যালয়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গোপালপুর,টাঙ্গাইল।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620280"/>
            <a:ext cx="10515600" cy="4351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    বাংলাদেশ ও বিশ্ব পরিচয়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  তৃতীয়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পরিচ্ছেদঃ 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34689" y="2701637"/>
            <a:ext cx="1787237" cy="152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91891" y="1427018"/>
            <a:ext cx="1066800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867891" y="1801091"/>
            <a:ext cx="4170218" cy="3338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79167E-6 0 C 0.09466 0 0.17174 0.10995 0.17174 0.24537 C 0.17174 0.38079 0.09466 0.49097 4.79167E-6 0.49097 C -0.09467 0.49097 -0.17149 0.38079 -0.17149 0.24537 C -0.17149 0.10995 -0.09467 0 4.79167E-6 0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2453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79" y="276446"/>
            <a:ext cx="5394105" cy="40403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378" y="276446"/>
            <a:ext cx="4022415" cy="40403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03498" y="5231219"/>
            <a:ext cx="3508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ঘড়ি 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633753" y="5231219"/>
            <a:ext cx="18079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গ্লোভ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695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" y="0"/>
            <a:ext cx="12178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9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508" y="2119745"/>
            <a:ext cx="10259291" cy="405721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স্থানীয় সময় ও প্রমাণ সময়।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9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746" y="1950315"/>
            <a:ext cx="10515600" cy="4351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স্থানীয় সময় কি তা বলতে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 সময়ের গুরুত্ব বর্ণনা করতে পারবে।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বিশ্বের অন্যান্য দেশের সময়ের পার্থক্য ব্যাখ্যা করতে পারবে।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645" y="477061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দুপুরের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সুর্য</a:t>
            </a:r>
            <a:r>
              <a:rPr lang="en-US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45" y="547909"/>
            <a:ext cx="5715000" cy="3807069"/>
          </a:xfrm>
        </p:spPr>
      </p:pic>
    </p:spTree>
    <p:extLst>
      <p:ext uri="{BB962C8B-B14F-4D97-AF65-F5344CB8AC3E}">
        <p14:creationId xmlns:p14="http://schemas.microsoft.com/office/powerpoint/2010/main" val="3566896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113</Words>
  <Application>Microsoft Office PowerPoint</Application>
  <PresentationFormat>Widescreen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 </vt:lpstr>
      <vt:lpstr>দুপুরের সুর্য </vt:lpstr>
      <vt:lpstr>PowerPoint Presentation</vt:lpstr>
      <vt:lpstr>একক কাজ</vt:lpstr>
      <vt:lpstr>PowerPoint Presentation</vt:lpstr>
      <vt:lpstr>PowerPoint Presentation</vt:lpstr>
      <vt:lpstr>জোড়ায় কাজ </vt:lpstr>
      <vt:lpstr> মূল্যায়ন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safwan khan</dc:creator>
  <cp:lastModifiedBy>safwan khan</cp:lastModifiedBy>
  <cp:revision>51</cp:revision>
  <dcterms:created xsi:type="dcterms:W3CDTF">2019-03-12T10:47:53Z</dcterms:created>
  <dcterms:modified xsi:type="dcterms:W3CDTF">2019-03-18T02:47:14Z</dcterms:modified>
</cp:coreProperties>
</file>